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39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96"/>
    <p:restoredTop sz="94694"/>
  </p:normalViewPr>
  <p:slideViewPr>
    <p:cSldViewPr snapToGrid="0" snapToObjects="1" showGuides="1">
      <p:cViewPr varScale="1">
        <p:scale>
          <a:sx n="106" d="100"/>
          <a:sy n="106" d="100"/>
        </p:scale>
        <p:origin x="192" y="504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452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36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961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402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63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683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22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626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184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49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89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72F62-349A-D644-BDA6-EAB1003180CA}" type="datetimeFigureOut">
              <a:rPr lang="en-US" smtClean="0"/>
              <a:t>8/17/23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5C742-0A23-4740-B3D4-3773CDF20F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17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github.com/LC1332/Chat-Haruhi-Suzumiya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785DBF9-99DB-0945-95F8-67BE724EB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6404" y="-190150"/>
            <a:ext cx="2981732" cy="43771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4B6700-EB24-DC43-AFA6-A067128CEF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867" b="94133" l="9910" r="89940">
                        <a14:foregroundMark x1="25976" y1="46133" x2="25075" y2="28533"/>
                        <a14:foregroundMark x1="25075" y1="28533" x2="29880" y2="13333"/>
                        <a14:foregroundMark x1="29880" y1="13333" x2="38589" y2="10400"/>
                        <a14:foregroundMark x1="38589" y1="10400" x2="45045" y2="19733"/>
                        <a14:foregroundMark x1="45045" y1="19733" x2="45646" y2="35467"/>
                        <a14:foregroundMark x1="45646" y1="35467" x2="44144" y2="40000"/>
                        <a14:foregroundMark x1="22523" y1="29333" x2="23574" y2="14400"/>
                        <a14:foregroundMark x1="23574" y1="14400" x2="32282" y2="4000"/>
                        <a14:foregroundMark x1="32282" y1="4000" x2="40841" y2="5867"/>
                        <a14:foregroundMark x1="40841" y1="5867" x2="43243" y2="10933"/>
                        <a14:foregroundMark x1="50751" y1="28000" x2="51351" y2="35733"/>
                        <a14:foregroundMark x1="55856" y1="50400" x2="51502" y2="48267"/>
                        <a14:foregroundMark x1="48649" y1="91733" x2="60811" y2="79733"/>
                        <a14:foregroundMark x1="60811" y1="79733" x2="62030" y2="80497"/>
                        <a14:foregroundMark x1="63492" y1="77685" x2="62462" y2="76267"/>
                        <a14:foregroundMark x1="46396" y1="88267" x2="53904" y2="95467"/>
                        <a14:foregroundMark x1="53904" y1="95467" x2="65165" y2="89600"/>
                        <a14:foregroundMark x1="65165" y1="89600" x2="70571" y2="94133"/>
                        <a14:foregroundMark x1="18578" y1="39837" x2="19219" y2="36800"/>
                        <a14:backgroundMark x1="20120" y1="38400" x2="20270" y2="40533"/>
                        <a14:backgroundMark x1="20420" y1="37333" x2="20571" y2="36000"/>
                        <a14:backgroundMark x1="23123" y1="41867" x2="22673" y2="40267"/>
                        <a14:backgroundMark x1="49850" y1="44000" x2="51351" y2="41333"/>
                        <a14:backgroundMark x1="20120" y1="41600" x2="19670" y2="42667"/>
                        <a14:backgroundMark x1="74024" y1="44800" x2="82432" y2="60800"/>
                        <a14:backgroundMark x1="82432" y1="60800" x2="82733" y2="77867"/>
                        <a14:backgroundMark x1="82733" y1="77867" x2="76126" y2="84267"/>
                        <a14:backgroundMark x1="65015" y1="82400" x2="64414" y2="71733"/>
                        <a14:backgroundMark x1="70270" y1="86133" x2="76727" y2="76000"/>
                        <a14:backgroundMark x1="76727" y1="76000" x2="77477" y2="61333"/>
                        <a14:backgroundMark x1="77477" y1="61333" x2="79129" y2="56000"/>
                        <a14:backgroundMark x1="62012" y1="80533" x2="69369" y2="87467"/>
                        <a14:backgroundMark x1="69369" y1="87467" x2="69369" y2="87467"/>
                        <a14:backgroundMark x1="63063" y1="80800" x2="62312" y2="77067"/>
                        <a14:backgroundMark x1="63363" y1="53333" x2="64414" y2="56800"/>
                        <a14:backgroundMark x1="62913" y1="52533" x2="63213" y2="485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85634">
            <a:off x="-5898130" y="-4045089"/>
            <a:ext cx="5862502" cy="3292156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F0FC9F-D807-7144-A6F3-715E81C289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4259" l="1302" r="98646">
                        <a14:foregroundMark x1="7344" y1="33704" x2="7552" y2="61574"/>
                        <a14:foregroundMark x1="7552" y1="61574" x2="9167" y2="68056"/>
                        <a14:foregroundMark x1="9167" y1="68056" x2="27187" y2="68796"/>
                        <a14:foregroundMark x1="10573" y1="81852" x2="61510" y2="92870"/>
                        <a14:foregroundMark x1="61510" y1="92870" x2="77708" y2="91204"/>
                        <a14:foregroundMark x1="77708" y1="91204" x2="85625" y2="92315"/>
                        <a14:foregroundMark x1="85625" y1="92315" x2="90469" y2="92222"/>
                        <a14:foregroundMark x1="90469" y1="92222" x2="95521" y2="88519"/>
                        <a14:foregroundMark x1="95521" y1="88519" x2="95677" y2="88241"/>
                        <a14:foregroundMark x1="91667" y1="33889" x2="91667" y2="52500"/>
                        <a14:foregroundMark x1="93021" y1="22407" x2="94792" y2="50278"/>
                        <a14:foregroundMark x1="40990" y1="19815" x2="39896" y2="37500"/>
                        <a14:foregroundMark x1="39427" y1="16944" x2="37813" y2="23704"/>
                        <a14:foregroundMark x1="37813" y1="23704" x2="38177" y2="25556"/>
                        <a14:foregroundMark x1="42917" y1="17222" x2="40052" y2="15833"/>
                        <a14:foregroundMark x1="4792" y1="30741" x2="6458" y2="37130"/>
                        <a14:foregroundMark x1="6458" y1="37130" x2="7135" y2="38611"/>
                        <a14:foregroundMark x1="1406" y1="67037" x2="6667" y2="77130"/>
                        <a14:foregroundMark x1="6667" y1="77130" x2="8750" y2="78796"/>
                        <a14:foregroundMark x1="2240" y1="52315" x2="1406" y2="59537"/>
                        <a14:foregroundMark x1="1406" y1="59537" x2="2552" y2="63056"/>
                        <a14:foregroundMark x1="42917" y1="15370" x2="39063" y2="15000"/>
                        <a14:foregroundMark x1="36250" y1="24537" x2="38802" y2="16852"/>
                        <a14:foregroundMark x1="51198" y1="15741" x2="50313" y2="13796"/>
                        <a14:foregroundMark x1="50208" y1="13796" x2="52083" y2="14630"/>
                        <a14:foregroundMark x1="51406" y1="14444" x2="52500" y2="14815"/>
                        <a14:foregroundMark x1="52292" y1="14630" x2="48281" y2="14444"/>
                        <a14:foregroundMark x1="48281" y1="14444" x2="53594" y2="15926"/>
                        <a14:foregroundMark x1="84063" y1="10463" x2="88021" y2="13148"/>
                        <a14:foregroundMark x1="88021" y1="13148" x2="87708" y2="16204"/>
                        <a14:foregroundMark x1="98646" y1="80278" x2="97604" y2="93889"/>
                        <a14:foregroundMark x1="71406" y1="88056" x2="67500" y2="86759"/>
                        <a14:foregroundMark x1="67500" y1="86759" x2="67500" y2="86574"/>
                        <a14:foregroundMark x1="61875" y1="92685" x2="72240" y2="94259"/>
                        <a14:foregroundMark x1="72240" y1="94259" x2="77292" y2="93519"/>
                        <a14:foregroundMark x1="42135" y1="13519" x2="40885" y2="13519"/>
                        <a14:foregroundMark x1="14688" y1="23889" x2="13802" y2="22685"/>
                        <a14:foregroundMark x1="2396" y1="58056" x2="1667" y2="50648"/>
                        <a14:foregroundMark x1="1667" y1="50648" x2="2760" y2="49815"/>
                        <a14:backgroundMark x1="20573" y1="6852" x2="27448" y2="7037"/>
                        <a14:backgroundMark x1="27448" y1="7037" x2="51458" y2="4907"/>
                        <a14:backgroundMark x1="51458" y1="4907" x2="60260" y2="5370"/>
                        <a14:backgroundMark x1="57917" y1="22685" x2="60573" y2="12963"/>
                        <a14:backgroundMark x1="60573" y1="12963" x2="65208" y2="5185"/>
                        <a14:backgroundMark x1="65208" y1="5185" x2="71198" y2="5278"/>
                        <a14:backgroundMark x1="71198" y1="5278" x2="76823" y2="9630"/>
                        <a14:backgroundMark x1="76823" y1="9630" x2="79063" y2="15926"/>
                        <a14:backgroundMark x1="79063" y1="15926" x2="79375" y2="18056"/>
                        <a14:backgroundMark x1="92813" y1="16019" x2="90677" y2="9259"/>
                        <a14:backgroundMark x1="90677" y1="9259" x2="90208" y2="5278"/>
                        <a14:backgroundMark x1="7344" y1="19167" x2="9271" y2="10278"/>
                        <a14:backgroundMark x1="9271" y1="10278" x2="2917" y2="19537"/>
                        <a14:backgroundMark x1="1042" y1="43981" x2="1302" y2="187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69254" y="379638"/>
            <a:ext cx="12361254" cy="69532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4DE786-027F-A349-8C1E-843602E2F074}"/>
              </a:ext>
            </a:extLst>
          </p:cNvPr>
          <p:cNvSpPr txBox="1"/>
          <p:nvPr/>
        </p:nvSpPr>
        <p:spPr>
          <a:xfrm>
            <a:off x="2419265" y="-35862"/>
            <a:ext cx="34018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ChatHaruhi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85E159-283F-5D41-9336-486D86C01CA5}"/>
              </a:ext>
            </a:extLst>
          </p:cNvPr>
          <p:cNvSpPr/>
          <p:nvPr/>
        </p:nvSpPr>
        <p:spPr>
          <a:xfrm>
            <a:off x="7273602" y="10307"/>
            <a:ext cx="4918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https://github.com/LC1332/Chat-Haruhi-Suzumiya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29110E-755C-C048-A0FA-D2087D19298C}"/>
              </a:ext>
            </a:extLst>
          </p:cNvPr>
          <p:cNvSpPr/>
          <p:nvPr/>
        </p:nvSpPr>
        <p:spPr>
          <a:xfrm>
            <a:off x="6059903" y="533016"/>
            <a:ext cx="41809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Sourced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Role Playing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197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14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李诚</dc:creator>
  <cp:lastModifiedBy>李诚</cp:lastModifiedBy>
  <cp:revision>6</cp:revision>
  <dcterms:created xsi:type="dcterms:W3CDTF">2023-08-09T01:45:18Z</dcterms:created>
  <dcterms:modified xsi:type="dcterms:W3CDTF">2023-08-16T16:50:12Z</dcterms:modified>
</cp:coreProperties>
</file>

<file path=docProps/thumbnail.jpeg>
</file>